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65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>
        <p:scale>
          <a:sx n="40" d="100"/>
          <a:sy n="40" d="100"/>
        </p:scale>
        <p:origin x="-1794" y="-63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5DA06-6D34-4665-AEFC-225BC735357A}" type="datetimeFigureOut">
              <a:rPr lang="ru-RU" smtClean="0"/>
              <a:t>17.08.2020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7A0E6-082F-417B-AADA-C4A80A10D77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510740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5DA06-6D34-4665-AEFC-225BC735357A}" type="datetimeFigureOut">
              <a:rPr lang="ru-RU" smtClean="0"/>
              <a:t>17.08.2020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7A0E6-082F-417B-AADA-C4A80A10D77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59063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5DA06-6D34-4665-AEFC-225BC735357A}" type="datetimeFigureOut">
              <a:rPr lang="ru-RU" smtClean="0"/>
              <a:t>17.08.2020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7A0E6-082F-417B-AADA-C4A80A10D777}" type="slidenum">
              <a:rPr lang="ru-RU" smtClean="0"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08205300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5DA06-6D34-4665-AEFC-225BC735357A}" type="datetimeFigureOut">
              <a:rPr lang="ru-RU" smtClean="0"/>
              <a:t>17.08.2020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7A0E6-082F-417B-AADA-C4A80A10D77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702290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5DA06-6D34-4665-AEFC-225BC735357A}" type="datetimeFigureOut">
              <a:rPr lang="ru-RU" smtClean="0"/>
              <a:t>17.08.2020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7A0E6-082F-417B-AADA-C4A80A10D777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6576279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5DA06-6D34-4665-AEFC-225BC735357A}" type="datetimeFigureOut">
              <a:rPr lang="ru-RU" smtClean="0"/>
              <a:t>17.08.2020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7A0E6-082F-417B-AADA-C4A80A10D77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2520725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5DA06-6D34-4665-AEFC-225BC735357A}" type="datetimeFigureOut">
              <a:rPr lang="ru-RU" smtClean="0"/>
              <a:t>17.08.2020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7A0E6-082F-417B-AADA-C4A80A10D77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518224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5DA06-6D34-4665-AEFC-225BC735357A}" type="datetimeFigureOut">
              <a:rPr lang="ru-RU" smtClean="0"/>
              <a:t>17.08.2020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7A0E6-082F-417B-AADA-C4A80A10D77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40177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5DA06-6D34-4665-AEFC-225BC735357A}" type="datetimeFigureOut">
              <a:rPr lang="ru-RU" smtClean="0"/>
              <a:t>17.08.2020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7A0E6-082F-417B-AADA-C4A80A10D77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466833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5DA06-6D34-4665-AEFC-225BC735357A}" type="datetimeFigureOut">
              <a:rPr lang="ru-RU" smtClean="0"/>
              <a:t>17.08.2020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7A0E6-082F-417B-AADA-C4A80A10D77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228193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5DA06-6D34-4665-AEFC-225BC735357A}" type="datetimeFigureOut">
              <a:rPr lang="ru-RU" smtClean="0"/>
              <a:t>17.08.2020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7A0E6-082F-417B-AADA-C4A80A10D77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040926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5DA06-6D34-4665-AEFC-225BC735357A}" type="datetimeFigureOut">
              <a:rPr lang="ru-RU" smtClean="0"/>
              <a:t>17.08.2020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7A0E6-082F-417B-AADA-C4A80A10D77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29616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5DA06-6D34-4665-AEFC-225BC735357A}" type="datetimeFigureOut">
              <a:rPr lang="ru-RU" smtClean="0"/>
              <a:t>17.08.2020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7A0E6-082F-417B-AADA-C4A80A10D77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105120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5DA06-6D34-4665-AEFC-225BC735357A}" type="datetimeFigureOut">
              <a:rPr lang="ru-RU" smtClean="0"/>
              <a:t>17.08.2020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7A0E6-082F-417B-AADA-C4A80A10D77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69283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5DA06-6D34-4665-AEFC-225BC735357A}" type="datetimeFigureOut">
              <a:rPr lang="ru-RU" smtClean="0"/>
              <a:t>17.08.2020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7A0E6-082F-417B-AADA-C4A80A10D77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32306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5DA06-6D34-4665-AEFC-225BC735357A}" type="datetimeFigureOut">
              <a:rPr lang="ru-RU" smtClean="0"/>
              <a:t>17.08.2020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7A0E6-082F-417B-AADA-C4A80A10D77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16983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B5DA06-6D34-4665-AEFC-225BC735357A}" type="datetimeFigureOut">
              <a:rPr lang="ru-RU" smtClean="0"/>
              <a:t>17.08.2020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B1C7A0E6-082F-417B-AADA-C4A80A10D77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670512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708" r:id="rId2"/>
    <p:sldLayoutId id="2147483709" r:id="rId3"/>
    <p:sldLayoutId id="2147483710" r:id="rId4"/>
    <p:sldLayoutId id="2147483711" r:id="rId5"/>
    <p:sldLayoutId id="2147483712" r:id="rId6"/>
    <p:sldLayoutId id="2147483713" r:id="rId7"/>
    <p:sldLayoutId id="2147483714" r:id="rId8"/>
    <p:sldLayoutId id="2147483715" r:id="rId9"/>
    <p:sldLayoutId id="2147483716" r:id="rId10"/>
    <p:sldLayoutId id="2147483717" r:id="rId11"/>
    <p:sldLayoutId id="2147483718" r:id="rId12"/>
    <p:sldLayoutId id="2147483719" r:id="rId13"/>
    <p:sldLayoutId id="2147483720" r:id="rId14"/>
    <p:sldLayoutId id="2147483721" r:id="rId15"/>
    <p:sldLayoutId id="2147483722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BAF68407-D065-40D2-AC1F-8AFFD1F8682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77922" y="-531544"/>
            <a:ext cx="8871045" cy="4550091"/>
          </a:xfrm>
        </p:spPr>
        <p:txBody>
          <a:bodyPr/>
          <a:lstStyle/>
          <a:p>
            <a:pPr algn="ctr"/>
            <a:r>
              <a:rPr lang="ru-RU" sz="48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Қашықтан</a:t>
            </a:r>
            <a:r>
              <a:rPr lang="ru-RU" sz="4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8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оқытуды</a:t>
            </a:r>
            <a:r>
              <a:rPr lang="ru-RU" sz="4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8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ұйымдастыру</a:t>
            </a:r>
            <a:r>
              <a:rPr lang="ru-RU" sz="4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8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жөнінде</a:t>
            </a:r>
            <a:r>
              <a:rPr lang="ru-RU" sz="4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8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ата-аналарға</a:t>
            </a:r>
            <a:r>
              <a:rPr lang="ru-RU" sz="4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8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арналған</a:t>
            </a:r>
            <a:r>
              <a:rPr lang="ru-RU" sz="4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8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жадынам</a:t>
            </a:r>
            <a:r>
              <a:rPr lang="kk-KZ" sz="4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endParaRPr lang="ru-RU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>
            <a:extLst>
              <a:ext uri="{FF2B5EF4-FFF2-40B4-BE49-F238E27FC236}">
                <a16:creationId xmlns="" xmlns:a16="http://schemas.microsoft.com/office/drawing/2014/main" id="{47769202-8CAC-4A6E-908F-6682275FA0E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540991" y="5377219"/>
            <a:ext cx="3733011" cy="1419367"/>
          </a:xfrm>
        </p:spPr>
        <p:txBody>
          <a:bodyPr>
            <a:noAutofit/>
          </a:bodyPr>
          <a:lstStyle/>
          <a:p>
            <a:r>
              <a:rPr lang="kk-KZ" sz="2800" b="1" i="1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Баланың бас ұстазы-ата-анасы</a:t>
            </a:r>
            <a:endParaRPr lang="ru-RU" sz="2800" b="1" i="1" dirty="0">
              <a:solidFill>
                <a:schemeClr val="accent4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38969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951CE074-0B0B-49F3-A99B-7F3AF01940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645994"/>
          </a:xfrm>
        </p:spPr>
        <p:txBody>
          <a:bodyPr/>
          <a:lstStyle/>
          <a:p>
            <a:r>
              <a:rPr lang="kk-KZ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Балаңызбен бірге……</a:t>
            </a:r>
            <a:endParaRPr lang="ru-RU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A094CE10-540F-48E5-B0CF-A0720130FB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405719"/>
            <a:ext cx="9353770" cy="4635643"/>
          </a:xfrm>
        </p:spPr>
        <p:txBody>
          <a:bodyPr>
            <a:normAutofit fontScale="92500" lnSpcReduction="10000"/>
          </a:bodyPr>
          <a:lstStyle/>
          <a:p>
            <a:r>
              <a:rPr lang="kk-KZ" dirty="0"/>
              <a:t> </a:t>
            </a:r>
            <a:r>
              <a:rPr lang="kk-KZ" sz="3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Таңғы жаттығулар жасау;</a:t>
            </a:r>
          </a:p>
          <a:p>
            <a:r>
              <a:rPr lang="kk-KZ" sz="3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Дұрыс тамақтану;</a:t>
            </a:r>
          </a:p>
          <a:p>
            <a:r>
              <a:rPr lang="kk-KZ" sz="3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Би ұйымдастыру;</a:t>
            </a:r>
          </a:p>
          <a:p>
            <a:r>
              <a:rPr lang="kk-KZ" sz="3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Серуендеу аулада</a:t>
            </a:r>
          </a:p>
          <a:p>
            <a:r>
              <a:rPr lang="kk-KZ" sz="3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Кітап оқу</a:t>
            </a:r>
          </a:p>
          <a:p>
            <a:r>
              <a:rPr lang="kk-KZ" sz="3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Бірге фильм көру;</a:t>
            </a:r>
          </a:p>
          <a:p>
            <a:r>
              <a:rPr lang="kk-KZ" sz="3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Үй </a:t>
            </a:r>
            <a:r>
              <a:rPr lang="kk-KZ" sz="3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шаруасынаи</a:t>
            </a:r>
            <a:r>
              <a:rPr lang="kk-KZ" sz="3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тарту;</a:t>
            </a:r>
          </a:p>
          <a:p>
            <a:r>
              <a:rPr lang="kk-KZ" sz="3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Өлеңдер жаттау</a:t>
            </a:r>
          </a:p>
          <a:p>
            <a:r>
              <a:rPr lang="kk-KZ" sz="3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Тәжірибелер жасау;</a:t>
            </a:r>
            <a:endParaRPr lang="ru-RU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51433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2D16BB32-174B-4EFC-8D14-E1C929FA55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155032"/>
            <a:ext cx="8596668" cy="512696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kk-KZ" sz="40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Елімізде болып жатқан жағдайларға түсінушілікпен қарап, ертеңгі болашағымыз үшін үйден шықпай білім алуда</a:t>
            </a:r>
          </a:p>
          <a:p>
            <a:pPr marL="0" indent="0">
              <a:buNone/>
            </a:pPr>
            <a:r>
              <a:rPr lang="kk-KZ" sz="48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</a:t>
            </a:r>
            <a:r>
              <a:rPr lang="kk-KZ" sz="4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бізбен бірге болыңыз</a:t>
            </a:r>
            <a:r>
              <a:rPr lang="kk-KZ" sz="4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  <a:endParaRPr lang="ru-RU" sz="4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86490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DA1F5EDA-DE3D-45BC-B549-48E5351043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Қашықтықтан оқудағы ата –ананың  міндеттері</a:t>
            </a:r>
            <a:endParaRPr lang="ru-RU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26D7654C-FA7F-40C5-A704-23ED23E2E6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k-KZ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Баламен бірге күн </a:t>
            </a:r>
            <a:r>
              <a:rPr lang="kk-KZ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режімін</a:t>
            </a:r>
            <a:r>
              <a:rPr lang="kk-KZ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жасау;</a:t>
            </a:r>
          </a:p>
          <a:p>
            <a:r>
              <a:rPr lang="kk-KZ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Баланың </a:t>
            </a:r>
            <a:r>
              <a:rPr lang="kk-KZ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қолдаушысы, кеңесшісі </a:t>
            </a:r>
            <a:r>
              <a:rPr lang="kk-KZ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болу;</a:t>
            </a:r>
          </a:p>
          <a:p>
            <a:r>
              <a:rPr lang="kk-KZ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Сабырлық, шыдамдылық </a:t>
            </a:r>
            <a:r>
              <a:rPr lang="kk-KZ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таныту;</a:t>
            </a:r>
          </a:p>
          <a:p>
            <a:r>
              <a:rPr lang="kk-KZ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Жаңа тәжірибені қабылдау;</a:t>
            </a:r>
          </a:p>
          <a:p>
            <a:r>
              <a:rPr lang="kk-KZ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Құрылғылармен шама келгенше қамтамасыз ету;</a:t>
            </a:r>
          </a:p>
          <a:p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Балаға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бағыт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беруге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көмектесу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4212538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BB61E868-CAEB-44DB-BC07-3A2BE853E2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k-KZ" sz="4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Нені ескеруіңіз қажет……</a:t>
            </a:r>
            <a:endParaRPr lang="ru-RU" sz="48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FB57FCED-FBC6-4BEB-ACCA-5BD780C51D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60589"/>
            <a:ext cx="9367418" cy="4472223"/>
          </a:xfrm>
        </p:spPr>
        <p:txBody>
          <a:bodyPr>
            <a:normAutofit/>
          </a:bodyPr>
          <a:lstStyle/>
          <a:p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сабақтың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басталу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уақыты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..... </a:t>
            </a:r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28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хабарланады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🖊️сабақ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кестесі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оқушының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жұмыс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орнына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көрінетін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жақын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жерде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болуы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керек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🖊️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сабақтар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қатаң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түрде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уақытында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өткізіледі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кесте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бойынша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🖊️ компьютер (телефон)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толығымен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зарядталған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болуы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тиіс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кешке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дайындап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қойған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жөн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30812407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40EE796C-8B78-4CA0-927B-FB2C6D7403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k-KZ" sz="4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Балаңыз  үшін……….</a:t>
            </a:r>
            <a:endParaRPr lang="ru-RU" sz="40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8A635DC2-29B5-4E73-A74F-9E6061E03A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364777"/>
            <a:ext cx="8596668" cy="4676586"/>
          </a:xfrm>
        </p:spPr>
        <p:txBody>
          <a:bodyPr>
            <a:normAutofit/>
          </a:bodyPr>
          <a:lstStyle/>
          <a:p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арнайы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сабақ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оқу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орны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белгіленуі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шарт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endParaRPr lang="ru-RU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🖊️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сабаққа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уақытында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қосылыңыз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сабақ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басталуға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5 минут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қалғанда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endParaRPr lang="ru-RU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🖊️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балалардың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жуынып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таранып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ұқыпты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киінуі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маңызды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жатын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киім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мен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халаттарда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емес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2434267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2F4B259B-778B-4BCB-A2D2-A6F7B5F52E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k-KZ" sz="4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Сабақ өтіп жатқанда….</a:t>
            </a:r>
            <a:endParaRPr lang="ru-RU" sz="40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81274D96-63E5-4733-B016-1FB2D1E331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1713" y="1655263"/>
            <a:ext cx="8596668" cy="3880773"/>
          </a:xfrm>
        </p:spPr>
        <p:txBody>
          <a:bodyPr>
            <a:normAutofit/>
          </a:bodyPr>
          <a:lstStyle/>
          <a:p>
            <a:r>
              <a:rPr lang="ru-RU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Бөлмеде</a:t>
            </a:r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қатаң</a:t>
            </a:r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тыныштық</a:t>
            </a:r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сақталуы</a:t>
            </a:r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тиіс</a:t>
            </a:r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сыртқы</a:t>
            </a:r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дыбыстарды</a:t>
            </a:r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өшіруіңіз</a:t>
            </a:r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керек</a:t>
            </a:r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ru-RU" sz="3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Сабақ </a:t>
            </a:r>
            <a:r>
              <a:rPr lang="ru-RU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уақытында</a:t>
            </a:r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отбасындағы</a:t>
            </a:r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басқа</a:t>
            </a:r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балалар</a:t>
            </a:r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мен </a:t>
            </a:r>
            <a:r>
              <a:rPr lang="ru-RU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үй</a:t>
            </a:r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жануарларының</a:t>
            </a:r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кедергі</a:t>
            </a:r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келтірмеуін</a:t>
            </a:r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назарда</a:t>
            </a:r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ұстаңыз</a:t>
            </a:r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32647677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93D39ABB-59DE-40C9-A48F-5BC538E745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sz="4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Сабақ өтіп жатқанда….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428DCC46-9535-4584-99FB-68E979E43E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323833"/>
            <a:ext cx="8596668" cy="4717529"/>
          </a:xfrm>
        </p:spPr>
        <p:txBody>
          <a:bodyPr>
            <a:normAutofit/>
          </a:bodyPr>
          <a:lstStyle/>
          <a:p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Сабақ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барысында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балалардың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бөлмеден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шықпауы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орынсыз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тамақтанбауы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басқа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бөгде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заттарға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алаңдамауы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онлайн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сабақтан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шығып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кетпеуі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назарда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болуы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керек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>
              <a:buNone/>
            </a:pPr>
            <a:endParaRPr lang="ru-RU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🖊️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егер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мұғалім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сұрақ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қойса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компьютердегі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арнайы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тетікшені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қолданып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қолыңызды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көтеріп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жауап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бере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аласыз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(</a:t>
            </a: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ZOOM </a:t>
            </a:r>
            <a:r>
              <a:rPr lang="kk-KZ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болғанда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7747266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7A87B627-BB05-4B8A-A05C-4EA1F35839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kk-KZ" sz="4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Нұсқауларға назар аударыңыз…..</a:t>
            </a:r>
            <a:endParaRPr lang="ru-RU" sz="44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6FFC73C7-C28F-4D1F-A8E5-39AD70FCAC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3" y="1583141"/>
            <a:ext cx="9217293" cy="4458222"/>
          </a:xfrm>
        </p:spPr>
        <p:txBody>
          <a:bodyPr>
            <a:normAutofit/>
          </a:bodyPr>
          <a:lstStyle/>
          <a:p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🖊️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оқушы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мұғалімнің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нұсқауларын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қатаң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орындауы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керек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>
              <a:buNone/>
            </a:pPr>
            <a:endParaRPr lang="ru-RU" sz="2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🖊️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мұғалімге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сұрақтар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сабақтың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түсіндірмесінен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кейін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яғни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мұғалім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сұраған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кезде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ғана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қойылады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>
              <a:buNone/>
            </a:pPr>
            <a:endParaRPr lang="ru-RU" sz="2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🖊️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сабақты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түсіндіру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кезінде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ата-аналар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мен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балаларға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чатта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жазуға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тыйым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салынады</a:t>
            </a:r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>
              <a:buNone/>
            </a:pP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(тек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дыбыс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болмай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естілмей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қалған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жағдайда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ғана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рұқсат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</a:p>
          <a:p>
            <a:pPr marL="0" indent="0">
              <a:buNone/>
            </a:pP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ru-RU" sz="24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беріледі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</p:txBody>
      </p:sp>
    </p:spTree>
    <p:extLst>
      <p:ext uri="{BB962C8B-B14F-4D97-AF65-F5344CB8AC3E}">
        <p14:creationId xmlns:p14="http://schemas.microsoft.com/office/powerpoint/2010/main" val="39428246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82A78928-CEBE-43C7-B453-12D0271970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k-KZ" sz="4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Ата </a:t>
            </a:r>
            <a:r>
              <a:rPr lang="kk-KZ" sz="48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аналар </a:t>
            </a:r>
            <a:r>
              <a:rPr lang="kk-KZ" sz="4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есіне……</a:t>
            </a:r>
            <a:endParaRPr lang="ru-RU" sz="48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88BA0CB5-3795-4D17-B49A-5750D73C90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801504"/>
            <a:ext cx="9285532" cy="4585647"/>
          </a:xfrm>
        </p:spPr>
        <p:txBody>
          <a:bodyPr>
            <a:normAutofit lnSpcReduction="10000"/>
          </a:bodyPr>
          <a:lstStyle/>
          <a:p>
            <a:r>
              <a:rPr lang="ru-RU" sz="24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🖊️ </a:t>
            </a:r>
            <a:r>
              <a:rPr lang="ru-RU" sz="24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балаға</a:t>
            </a:r>
            <a:r>
              <a:rPr lang="ru-RU" sz="24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жауап</a:t>
            </a:r>
            <a:r>
              <a:rPr lang="ru-RU" sz="24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бергенде</a:t>
            </a:r>
            <a:r>
              <a:rPr lang="ru-RU" sz="24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орнынан</a:t>
            </a:r>
            <a:r>
              <a:rPr lang="ru-RU" sz="24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тұрудың</a:t>
            </a:r>
            <a:r>
              <a:rPr lang="ru-RU" sz="24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қажеті</a:t>
            </a:r>
            <a:r>
              <a:rPr lang="ru-RU" sz="24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жоқ</a:t>
            </a:r>
            <a:r>
              <a:rPr lang="ru-RU" sz="24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>
              <a:buNone/>
            </a:pPr>
            <a:endParaRPr lang="ru-RU" sz="2400" b="1" i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🖊️ </a:t>
            </a:r>
            <a:r>
              <a:rPr lang="ru-RU" sz="24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мұғалімнің</a:t>
            </a:r>
            <a:r>
              <a:rPr lang="ru-RU" sz="24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рұқсатынсыз</a:t>
            </a:r>
            <a:r>
              <a:rPr lang="ru-RU" sz="24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суретке</a:t>
            </a:r>
            <a:r>
              <a:rPr lang="ru-RU" sz="24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бейнетаспаға</a:t>
            </a:r>
            <a:r>
              <a:rPr lang="ru-RU" sz="24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24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түсіруге</a:t>
            </a:r>
            <a:r>
              <a:rPr lang="ru-RU" sz="24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жүргізілген</a:t>
            </a:r>
            <a:r>
              <a:rPr lang="ru-RU" sz="24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сабақты</a:t>
            </a:r>
            <a:r>
              <a:rPr lang="ru-RU" sz="24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әлеуметтік</a:t>
            </a:r>
            <a:r>
              <a:rPr lang="ru-RU" sz="24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желілерде</a:t>
            </a:r>
            <a:r>
              <a:rPr lang="ru-RU" sz="24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жариялауға</a:t>
            </a:r>
            <a:r>
              <a:rPr lang="ru-RU" sz="24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24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қатаң</a:t>
            </a:r>
            <a:r>
              <a:rPr lang="ru-RU" sz="24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тыйым</a:t>
            </a:r>
            <a:r>
              <a:rPr lang="ru-RU" sz="24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салынады</a:t>
            </a:r>
            <a:endParaRPr lang="ru-RU" sz="2400" b="1" i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2400" b="1" i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🖊️ сабақ </a:t>
            </a:r>
            <a:r>
              <a:rPr lang="ru-RU" sz="24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барысында</a:t>
            </a:r>
            <a:r>
              <a:rPr lang="ru-RU" sz="24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ата-аналарға</a:t>
            </a:r>
            <a:r>
              <a:rPr lang="ru-RU" sz="24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араласуға</a:t>
            </a:r>
            <a:r>
              <a:rPr lang="ru-RU" sz="24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шектеу</a:t>
            </a:r>
            <a:r>
              <a:rPr lang="ru-RU" sz="24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қойылады</a:t>
            </a:r>
            <a:r>
              <a:rPr lang="ru-RU" sz="24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>
              <a:buNone/>
            </a:pPr>
            <a:endParaRPr lang="ru-RU" sz="2400" b="1" i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🖊️ </a:t>
            </a:r>
            <a:r>
              <a:rPr lang="ru-RU" sz="24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сабақта</a:t>
            </a:r>
            <a:r>
              <a:rPr lang="ru-RU" sz="24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оқушының</a:t>
            </a:r>
            <a:r>
              <a:rPr lang="ru-RU" sz="24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себепсіз</a:t>
            </a:r>
            <a:r>
              <a:rPr lang="ru-RU" sz="24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қатыспай</a:t>
            </a:r>
            <a:r>
              <a:rPr lang="ru-RU" sz="24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қалғаны</a:t>
            </a:r>
            <a:r>
              <a:rPr lang="ru-RU" sz="24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24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үшін</a:t>
            </a:r>
            <a:r>
              <a:rPr lang="ru-RU" sz="24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ата-ана</a:t>
            </a:r>
            <a:r>
              <a:rPr lang="ru-RU" sz="24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жауап</a:t>
            </a:r>
            <a:r>
              <a:rPr lang="ru-RU" sz="24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береді</a:t>
            </a:r>
            <a:r>
              <a:rPr lang="ru-RU" sz="24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5735200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0A316F47-2E78-4E7F-B76D-75755C5FF2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k-KZ" sz="4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Сіздерден сұрайтынымыз….</a:t>
            </a:r>
            <a:endParaRPr lang="ru-RU" sz="40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DE86EA8F-DD2C-4088-B1D5-2A6F122D01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433015"/>
            <a:ext cx="8596668" cy="4608347"/>
          </a:xfrm>
        </p:spPr>
        <p:txBody>
          <a:bodyPr>
            <a:normAutofit/>
          </a:bodyPr>
          <a:lstStyle/>
          <a:p>
            <a:r>
              <a:rPr lang="kk-KZ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Балаңыздың аз уақыт онлайн болуын, көп уақытын өз бетімен жұмыс жасауын қадағалаңыз….</a:t>
            </a:r>
          </a:p>
          <a:p>
            <a:r>
              <a:rPr lang="kk-KZ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Үй тапсырмаларын уақытында  орындап , мұғаліммен кері байланыста болуын қадағалаңыз….</a:t>
            </a:r>
          </a:p>
          <a:p>
            <a:r>
              <a:rPr lang="kk-KZ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Балаңыздың қосымша тапсырмалар орындауын, әдеби кітаптар </a:t>
            </a:r>
            <a:r>
              <a:rPr lang="kk-KZ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оқуын,телеарна</a:t>
            </a:r>
            <a:r>
              <a:rPr lang="kk-KZ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сабақтарын уақытында көруін қадағалаңыз…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31443496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Аспект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</TotalTime>
  <Words>416</Words>
  <Application>Microsoft Office PowerPoint</Application>
  <PresentationFormat>Произвольный</PresentationFormat>
  <Paragraphs>60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Аспект</vt:lpstr>
      <vt:lpstr>Қашықтан оқытуды ұйымдастыру жөнінде ата-аналарға арналған жадынама</vt:lpstr>
      <vt:lpstr>Қашықтықтан оқудағы ата –ананың  міндеттері</vt:lpstr>
      <vt:lpstr>Нені ескеруіңіз қажет……</vt:lpstr>
      <vt:lpstr>Балаңыз  үшін……….</vt:lpstr>
      <vt:lpstr>Сабақ өтіп жатқанда….</vt:lpstr>
      <vt:lpstr>Сабақ өтіп жатқанда….</vt:lpstr>
      <vt:lpstr>Нұсқауларға назар аударыңыз…..</vt:lpstr>
      <vt:lpstr>Ата - аналар есіне……</vt:lpstr>
      <vt:lpstr>Сіздерден сұрайтынымыз….</vt:lpstr>
      <vt:lpstr>Балаңызбен бірге……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 Қашықтан оқытуды ұйымдастыру жөнінде ата-аналар мен оқушыларға арналған жадынама</dc:title>
  <dc:creator>User</dc:creator>
  <cp:lastModifiedBy>Пользователь Windows</cp:lastModifiedBy>
  <cp:revision>9</cp:revision>
  <dcterms:created xsi:type="dcterms:W3CDTF">2020-03-31T15:26:49Z</dcterms:created>
  <dcterms:modified xsi:type="dcterms:W3CDTF">2020-08-17T04:27:43Z</dcterms:modified>
</cp:coreProperties>
</file>