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1794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-531544"/>
            <a:ext cx="8871045" cy="4550091"/>
          </a:xfrm>
        </p:spPr>
        <p:txBody>
          <a:bodyPr/>
          <a:lstStyle/>
          <a:p>
            <a:pPr algn="ctr"/>
            <a:r>
              <a:rPr lang="ru-RU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Қашықтан</a:t>
            </a:r>
            <a:r>
              <a:rPr lang="ru-RU" sz="4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жөнінде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</a:t>
            </a:r>
            <a:r>
              <a:rPr lang="kk-KZ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0991" y="5377219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бас ұстазы-ата-анасы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Балаңызбен бірге……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Таңғы жаттығулар жасау;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 тамақтану;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 ұйымдастыру;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Серуендеу аулада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 оқу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фильм көру;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</a:t>
            </a:r>
            <a:r>
              <a:rPr lang="kk-KZ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шаруасынаи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тарту;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Өлеңдер жаттау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 жасау;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5032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marL="0" indent="0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бірге болыңыз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Қашықтықтан оқудағы ата –ананың  міндеттері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Баламен бірге күн </a:t>
            </a:r>
            <a:r>
              <a:rPr lang="kk-K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режімін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жасау;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 </a:t>
            </a:r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қолдаушысы, кеңесшісі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болу;</a:t>
            </a: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Сабырлық, шыдамдылық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таныту;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 тәжірибені қабылдау;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Құрылғылармен шама келгенше қамтамасыз ету;</a:t>
            </a:r>
          </a:p>
          <a:p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Нені ескеруіңіз қажет……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.....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хабарланады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көрінетін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өткізіледі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компьютер (телефон)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зарядталған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кешке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  үшін……….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713" y="1655263"/>
            <a:ext cx="8596668" cy="3880773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онлайн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кетпеуі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қойса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компьютердегі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тетікшені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қолыңызды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аласыз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болғанда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Нұсқауларға назар аударыңыз…..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чатта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жазуға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(тек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естілмей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беріледі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</a:t>
            </a:r>
            <a:r>
              <a:rPr lang="kk-K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аналар </a:t>
            </a:r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есіне……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 lnSpcReduction="10000"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бергенде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тұрудың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рұқсатынсыз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бейнетаспаға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түсіруге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желілерде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жариялауға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тыйым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салынады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сабақ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араласуға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себепсіз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қатыспай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қалғаны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Сіздерден сұрайтынымыз….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аз уақыт онлайн болуын, көп уақытын өз бетімен жұмыс жасауын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 тапсырмаларын уақытында  орындап , мұғаліммен кері байланыста болуын қадағалаңыз….</a:t>
            </a:r>
          </a:p>
          <a:p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 қосымша тапсырмалар орындауын, әдеби кітаптар </a:t>
            </a:r>
            <a:r>
              <a:rPr lang="kk-KZ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оқуын,телеарна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сабақтарын уақытында көруін қадағалаңыз…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416</Words>
  <Application>Microsoft Office PowerPoint</Application>
  <PresentationFormat>Произвольный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Қашықтан оқытуды ұйымдастыру жөнінде ата-аналарға арналған жадынама</vt:lpstr>
      <vt:lpstr>Қашықтықтан оқудағы ата –ананың  міндеттері</vt:lpstr>
      <vt:lpstr>Нені ескеруіңіз қажет……</vt:lpstr>
      <vt:lpstr>Балаңыз  үшін……….</vt:lpstr>
      <vt:lpstr>Сабақ өтіп жатқанда….</vt:lpstr>
      <vt:lpstr>Сабақ өтіп жатқанда….</vt:lpstr>
      <vt:lpstr>Нұсқауларға назар аударыңыз…..</vt:lpstr>
      <vt:lpstr>Ата - аналар есіне……</vt:lpstr>
      <vt:lpstr>Сіздерден сұрайтынымыз….</vt:lpstr>
      <vt:lpstr>Балаңызбен бірге……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Пользователь Windows</cp:lastModifiedBy>
  <cp:revision>9</cp:revision>
  <dcterms:created xsi:type="dcterms:W3CDTF">2020-03-31T15:26:49Z</dcterms:created>
  <dcterms:modified xsi:type="dcterms:W3CDTF">2020-08-17T04:27:43Z</dcterms:modified>
</cp:coreProperties>
</file>